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414C0E3-5D84-4A3B-9D0A-E41E5F2299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te sentes triste, </a:t>
            </a:r>
          </a:p>
          <a:p>
            <a:r>
              <a:rPr lang="pt-BR" dirty="0"/>
              <a:t>Em dor e aflição,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Deus dá consolação!</a:t>
            </a:r>
          </a:p>
        </p:txBody>
      </p:sp>
    </p:spTree>
    <p:extLst>
      <p:ext uri="{BB962C8B-B14F-4D97-AF65-F5344CB8AC3E}">
        <p14:creationId xmlns:p14="http://schemas.microsoft.com/office/powerpoint/2010/main" val="4242471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8C42B-67DB-4510-B613-97E7FAB3A9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Sempre! Sempre!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Onde Jesus resplandece à luz! </a:t>
            </a:r>
          </a:p>
          <a:p>
            <a:r>
              <a:rPr lang="pt-BR" dirty="0"/>
              <a:t>Olha com fé para cima.</a:t>
            </a:r>
          </a:p>
        </p:txBody>
      </p:sp>
    </p:spTree>
    <p:extLst>
      <p:ext uri="{BB962C8B-B14F-4D97-AF65-F5344CB8AC3E}">
        <p14:creationId xmlns:p14="http://schemas.microsoft.com/office/powerpoint/2010/main" val="369567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12EAAEC-723E-4515-8918-9DC3F68660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os amigos fogem, </a:t>
            </a:r>
          </a:p>
          <a:p>
            <a:r>
              <a:rPr lang="pt-BR" dirty="0"/>
              <a:t>Quando te encontras só,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Cristo de ti tem dó. </a:t>
            </a:r>
          </a:p>
        </p:txBody>
      </p:sp>
    </p:spTree>
    <p:extLst>
      <p:ext uri="{BB962C8B-B14F-4D97-AF65-F5344CB8AC3E}">
        <p14:creationId xmlns:p14="http://schemas.microsoft.com/office/powerpoint/2010/main" val="1263153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8C42B-67DB-4510-B613-97E7FAB3A9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Sempre! Sempre!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Onde Jesus resplandece à luz! </a:t>
            </a:r>
          </a:p>
          <a:p>
            <a:r>
              <a:rPr lang="pt-BR" dirty="0"/>
              <a:t>Olha com fé para cima.</a:t>
            </a:r>
          </a:p>
        </p:txBody>
      </p:sp>
    </p:spTree>
    <p:extLst>
      <p:ext uri="{BB962C8B-B14F-4D97-AF65-F5344CB8AC3E}">
        <p14:creationId xmlns:p14="http://schemas.microsoft.com/office/powerpoint/2010/main" val="240060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0353D13-7DFC-4869-8CBE-60F05CC128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Tens uma dor secreta</a:t>
            </a:r>
          </a:p>
          <a:p>
            <a:r>
              <a:rPr lang="pt-BR" dirty="0"/>
              <a:t>Que ninguém pode ver?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Alívio hás de ter.</a:t>
            </a:r>
          </a:p>
        </p:txBody>
      </p:sp>
    </p:spTree>
    <p:extLst>
      <p:ext uri="{BB962C8B-B14F-4D97-AF65-F5344CB8AC3E}">
        <p14:creationId xmlns:p14="http://schemas.microsoft.com/office/powerpoint/2010/main" val="940842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8C42B-67DB-4510-B613-97E7FAB3A9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Sempre! Sempre!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Onde Jesus resplandece à luz! </a:t>
            </a:r>
          </a:p>
          <a:p>
            <a:r>
              <a:rPr lang="pt-BR" dirty="0"/>
              <a:t>Olha com fé para cima.</a:t>
            </a:r>
          </a:p>
        </p:txBody>
      </p:sp>
    </p:spTree>
    <p:extLst>
      <p:ext uri="{BB962C8B-B14F-4D97-AF65-F5344CB8AC3E}">
        <p14:creationId xmlns:p14="http://schemas.microsoft.com/office/powerpoint/2010/main" val="1689009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12DD1DC-C2BF-427F-99CA-1183D4BB48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andes cabisbaixo </a:t>
            </a:r>
          </a:p>
          <a:p>
            <a:r>
              <a:rPr lang="pt-BR" dirty="0" err="1"/>
              <a:t>P’ra</a:t>
            </a:r>
            <a:r>
              <a:rPr lang="pt-BR" dirty="0"/>
              <a:t> mais te entristecer;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Procura a Cristo ver.</a:t>
            </a:r>
          </a:p>
        </p:txBody>
      </p:sp>
    </p:spTree>
    <p:extLst>
      <p:ext uri="{BB962C8B-B14F-4D97-AF65-F5344CB8AC3E}">
        <p14:creationId xmlns:p14="http://schemas.microsoft.com/office/powerpoint/2010/main" val="272036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PARA CIMA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8C42B-67DB-4510-B613-97E7FAB3A9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Sempre! Sempre! </a:t>
            </a:r>
          </a:p>
          <a:p>
            <a:r>
              <a:rPr lang="pt-BR" dirty="0"/>
              <a:t>Olha com fé </a:t>
            </a:r>
            <a:r>
              <a:rPr lang="pt-BR" dirty="0" err="1"/>
              <a:t>p’ra</a:t>
            </a:r>
            <a:r>
              <a:rPr lang="pt-BR" dirty="0"/>
              <a:t> cima, </a:t>
            </a:r>
          </a:p>
          <a:p>
            <a:r>
              <a:rPr lang="pt-BR" dirty="0"/>
              <a:t>Onde Jesus resplandece à luz! </a:t>
            </a:r>
          </a:p>
          <a:p>
            <a:r>
              <a:rPr lang="pt-BR" dirty="0"/>
              <a:t>Olha com fé para cima.</a:t>
            </a:r>
          </a:p>
        </p:txBody>
      </p:sp>
    </p:spTree>
    <p:extLst>
      <p:ext uri="{BB962C8B-B14F-4D97-AF65-F5344CB8AC3E}">
        <p14:creationId xmlns:p14="http://schemas.microsoft.com/office/powerpoint/2010/main" val="4226946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135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OLHA PARA CIMA</vt:lpstr>
      <vt:lpstr>OLHA PARA CIMA</vt:lpstr>
      <vt:lpstr>OLHA PARA CIMA</vt:lpstr>
      <vt:lpstr>OLHA PARA CIMA</vt:lpstr>
      <vt:lpstr>OLHA PARA CIMA</vt:lpstr>
      <vt:lpstr>OLHA PARA CIMA</vt:lpstr>
      <vt:lpstr>OLHA PARA CIMA</vt:lpstr>
      <vt:lpstr>OLHA PARA CIMA</vt:lpstr>
      <vt:lpstr>OLHA PARA CIMA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2019-06-12T22:50:40Z</dcterms:modified>
</cp:coreProperties>
</file>

<file path=docProps/thumbnail.jpeg>
</file>